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-1524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391E0-986E-48A9-9C9D-45EC6C29FF0A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D7519-D7F2-4BFF-8455-1A3847278F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419600"/>
          </a:xfrm>
        </p:spPr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Brainstorm your ideas about the prompt. </a:t>
            </a:r>
          </a:p>
          <a:p>
            <a:pPr marL="466725" lvl="1" indent="-9525"/>
            <a:r>
              <a:rPr lang="en-US" dirty="0" smtClean="0"/>
              <a:t>Remember: you don’t have to read/address the quotation or the “think carefully” section.  Those are only there to help you understand more fully the situation at hand.</a:t>
            </a:r>
          </a:p>
          <a:p>
            <a:pPr marL="466725" lvl="1" indent="-9525"/>
            <a:endParaRPr lang="en-US" dirty="0"/>
          </a:p>
          <a:p>
            <a:pPr marL="466725" lvl="1" indent="-9525"/>
            <a:r>
              <a:rPr lang="en-US" dirty="0" smtClean="0"/>
              <a:t>Suggestion: Create a t-chart with “does” on one side and “does not” on the other.</a:t>
            </a:r>
          </a:p>
          <a:p>
            <a:pPr marL="466725" lvl="1" indent="-9525"/>
            <a:endParaRPr lang="en-US" dirty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Decide on which you stance you’d like to write.  Draft a thoughtful response using your ideas.  Remember to use good sentence structure, organization, etc.  Develop your ideas completely.  </a:t>
            </a:r>
          </a:p>
          <a:p>
            <a:pPr marL="228600" indent="-228600">
              <a:buFont typeface="+mj-lt"/>
              <a:buAutoNum type="arabicPeriod"/>
            </a:pPr>
            <a:endParaRPr lang="en-US" dirty="0"/>
          </a:p>
          <a:p>
            <a:pPr marL="685800" lvl="1" indent="-228600"/>
            <a:r>
              <a:rPr lang="en-US" dirty="0" smtClean="0"/>
              <a:t>Do you have a thesis statement?  A thesis statement is the sentence that tells your reader the overall purpose of your paper while providing your opinion at the same time.  </a:t>
            </a:r>
          </a:p>
          <a:p>
            <a:pPr marL="685800" lvl="1" indent="-228600"/>
            <a:r>
              <a:rPr lang="en-US" dirty="0"/>
              <a:t>	</a:t>
            </a:r>
            <a:endParaRPr lang="en-US" dirty="0" smtClean="0"/>
          </a:p>
          <a:p>
            <a:pPr marL="685800" lvl="1" indent="-228600"/>
            <a:r>
              <a:rPr lang="en-US" dirty="0"/>
              <a:t>	</a:t>
            </a:r>
            <a:r>
              <a:rPr lang="en-US" dirty="0" smtClean="0"/>
              <a:t>SUBJECT OF PAPER + OPINION ABOUT THE SUBJECT = THESIS STATEMENT</a:t>
            </a:r>
          </a:p>
          <a:p>
            <a:pPr marL="685800" lvl="1" indent="-228600"/>
            <a:endParaRPr lang="en-US" dirty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Type your essay and submit to Turnitin.com.  Notify the teacher if you need help doing this.  Make sure to submit to the original assignment ONLY.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D7519-D7F2-4BFF-8455-1A3847278F4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82F5-6708-4BC5-B32E-33392EF4E0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5B1-3256-4BA7-BB6B-F07913D7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82F5-6708-4BC5-B32E-33392EF4E0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5B1-3256-4BA7-BB6B-F07913D7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82F5-6708-4BC5-B32E-33392EF4E0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5B1-3256-4BA7-BB6B-F07913D7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82F5-6708-4BC5-B32E-33392EF4E0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5B1-3256-4BA7-BB6B-F07913D7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82F5-6708-4BC5-B32E-33392EF4E0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5B1-3256-4BA7-BB6B-F07913D7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82F5-6708-4BC5-B32E-33392EF4E0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5B1-3256-4BA7-BB6B-F07913D7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82F5-6708-4BC5-B32E-33392EF4E0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5B1-3256-4BA7-BB6B-F07913D7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82F5-6708-4BC5-B32E-33392EF4E0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5B1-3256-4BA7-BB6B-F07913D7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82F5-6708-4BC5-B32E-33392EF4E0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5B1-3256-4BA7-BB6B-F07913D7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82F5-6708-4BC5-B32E-33392EF4E0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5B1-3256-4BA7-BB6B-F07913D7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B82F5-6708-4BC5-B32E-33392EF4E0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4B5B1-3256-4BA7-BB6B-F07913D7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B82F5-6708-4BC5-B32E-33392EF4E086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4B5B1-3256-4BA7-BB6B-F07913D7E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152400" y="0"/>
            <a:ext cx="4648200" cy="808038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/>
              <a:t>Expository Prompt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" y="685800"/>
            <a:ext cx="45720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cs typeface="+mn-cs"/>
              </a:rPr>
              <a:t>READ </a:t>
            </a:r>
            <a:r>
              <a:rPr lang="en-US" sz="2800" dirty="0">
                <a:latin typeface="+mn-lt"/>
                <a:cs typeface="+mn-cs"/>
              </a:rPr>
              <a:t>the following quotation: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2400" y="2971800"/>
            <a:ext cx="70104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n-lt"/>
                <a:cs typeface="+mn-cs"/>
              </a:rPr>
              <a:t>THINK </a:t>
            </a:r>
            <a:r>
              <a:rPr lang="en-US" sz="2800" dirty="0">
                <a:latin typeface="+mn-lt"/>
                <a:cs typeface="+mn-cs"/>
              </a:rPr>
              <a:t>carefully about the following statement: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2400" y="5257800"/>
            <a:ext cx="8763000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600" b="1" dirty="0">
                <a:latin typeface="Calibri" pitchFamily="34" charset="0"/>
                <a:cs typeface="Times New Roman" pitchFamily="18" charset="0"/>
              </a:rPr>
              <a:t>WRITE</a:t>
            </a:r>
            <a:r>
              <a:rPr lang="en-US" sz="26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dirty="0"/>
              <a:t>an essay explaining </a:t>
            </a:r>
            <a:r>
              <a:rPr lang="en-US" sz="2800" dirty="0" smtClean="0"/>
              <a:t>how </a:t>
            </a:r>
            <a:r>
              <a:rPr lang="en-US" sz="2800" dirty="0"/>
              <a:t>a person’s environment does or does not impact a person depending on how true he/she </a:t>
            </a:r>
            <a:r>
              <a:rPr lang="en-US" sz="2800" dirty="0" smtClean="0"/>
              <a:t>stays to </a:t>
            </a:r>
            <a:r>
              <a:rPr lang="en-US" sz="2800" dirty="0"/>
              <a:t>his/her character. </a:t>
            </a:r>
            <a:endParaRPr lang="en-US" sz="2600" dirty="0">
              <a:latin typeface="Calibri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2400" y="3733800"/>
            <a:ext cx="7467600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b="1" dirty="0"/>
              <a:t>A person who stays true to themselves will </a:t>
            </a:r>
            <a:r>
              <a:rPr lang="en-US" sz="2800" b="1" dirty="0" smtClean="0"/>
              <a:t>not compromise </a:t>
            </a:r>
            <a:r>
              <a:rPr lang="en-US" sz="2800" b="1" dirty="0"/>
              <a:t>their character regardless of outside influence.</a:t>
            </a:r>
            <a:endParaRPr lang="en-US" sz="2000" b="1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" y="1370459"/>
            <a:ext cx="8686800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 dirty="0"/>
              <a:t>“Don’t let your character change color with your environment.  Find out who you are and let it stay its true color.” – Rachel Scott 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210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Expository Prompt</vt:lpstr>
    </vt:vector>
  </TitlesOfParts>
  <Company>FortBend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Expository Prompt</dc:title>
  <dc:creator>shawna.steplock</dc:creator>
  <cp:lastModifiedBy>shawna.steplock</cp:lastModifiedBy>
  <cp:revision>5</cp:revision>
  <dcterms:created xsi:type="dcterms:W3CDTF">2012-09-21T22:35:01Z</dcterms:created>
  <dcterms:modified xsi:type="dcterms:W3CDTF">2012-10-24T15:31:40Z</dcterms:modified>
</cp:coreProperties>
</file>